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22860000" cy="9144000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28" userDrawn="1">
          <p15:clr>
            <a:srgbClr val="A4A3A4"/>
          </p15:clr>
        </p15:guide>
        <p15:guide id="2" pos="1464" userDrawn="1">
          <p15:clr>
            <a:srgbClr val="A4A3A4"/>
          </p15:clr>
        </p15:guide>
        <p15:guide id="3" orient="horz" pos="4032" userDrawn="1">
          <p15:clr>
            <a:srgbClr val="A4A3A4"/>
          </p15:clr>
        </p15:guide>
        <p15:guide id="4" pos="1298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4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2" y="720"/>
      </p:cViewPr>
      <p:guideLst>
        <p:guide orient="horz" pos="1728"/>
        <p:guide pos="1464"/>
        <p:guide orient="horz" pos="4032"/>
        <p:guide pos="129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22854047" cy="91416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498" y="2619023"/>
            <a:ext cx="13495736" cy="3228619"/>
          </a:xfrm>
        </p:spPr>
        <p:txBody>
          <a:bodyPr anchor="b">
            <a:normAutofit/>
          </a:bodyPr>
          <a:lstStyle>
            <a:lvl1pPr algn="r">
              <a:defRPr sz="6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29498" y="5847643"/>
            <a:ext cx="13495736" cy="1873956"/>
          </a:xfrm>
        </p:spPr>
        <p:txBody>
          <a:bodyPr anchor="t">
            <a:normAutofit/>
          </a:bodyPr>
          <a:lstStyle>
            <a:lvl1pPr marL="0" indent="0" algn="r">
              <a:buNone/>
              <a:defRPr sz="2400" cap="all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48546" y="7827434"/>
            <a:ext cx="3000375" cy="503767"/>
          </a:xfrm>
        </p:spPr>
        <p:txBody>
          <a:bodyPr/>
          <a:lstStyle/>
          <a:p>
            <a:fld id="{82D0766E-0B21-44F6-A9FC-868911D11F99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29498" y="7827434"/>
            <a:ext cx="9176171" cy="503767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891797" y="7827434"/>
            <a:ext cx="1033438" cy="503767"/>
          </a:xfrm>
        </p:spPr>
        <p:txBody>
          <a:bodyPr/>
          <a:lstStyle/>
          <a:p>
            <a:fld id="{438253D4-5E98-4FED-A20B-76EF668C4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8598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22854047" cy="91416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76" y="6310487"/>
            <a:ext cx="18996426" cy="755651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71751" y="1242816"/>
            <a:ext cx="16424676" cy="4219968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85876" y="7066137"/>
            <a:ext cx="18996426" cy="658283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766E-0B21-44F6-A9FC-868911D11F99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53D4-5E98-4FED-A20B-76EF668C4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246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22854047" cy="91416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78" y="812802"/>
            <a:ext cx="18996426" cy="4165599"/>
          </a:xfrm>
        </p:spPr>
        <p:txBody>
          <a:bodyPr anchor="ctr">
            <a:normAutofit/>
          </a:bodyPr>
          <a:lstStyle>
            <a:lvl1pPr algn="l">
              <a:defRPr sz="4267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875" y="5791200"/>
            <a:ext cx="18996428" cy="19304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67">
                <a:solidFill>
                  <a:schemeClr val="tx1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766E-0B21-44F6-A9FC-868911D11F99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53D4-5E98-4FED-A20B-76EF668C4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8589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22854047" cy="9141619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9196001" y="3657600"/>
            <a:ext cx="1143000" cy="779701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10666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15516" y="1097783"/>
            <a:ext cx="1143000" cy="779701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10666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0502" y="812802"/>
            <a:ext cx="17906998" cy="3657599"/>
          </a:xfrm>
        </p:spPr>
        <p:txBody>
          <a:bodyPr anchor="ctr">
            <a:normAutofit/>
          </a:bodyPr>
          <a:lstStyle>
            <a:lvl1pPr algn="l">
              <a:defRPr sz="4267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058516" y="4470400"/>
            <a:ext cx="17510970" cy="508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609585" indent="0">
              <a:buFontTx/>
              <a:buNone/>
              <a:defRPr/>
            </a:lvl2pPr>
            <a:lvl3pPr marL="1219170" indent="0">
              <a:buFontTx/>
              <a:buNone/>
              <a:defRPr/>
            </a:lvl3pPr>
            <a:lvl4pPr marL="1828754" indent="0">
              <a:buFontTx/>
              <a:buNone/>
              <a:defRPr/>
            </a:lvl4pPr>
            <a:lvl5pPr marL="2438339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8998" y="5791200"/>
            <a:ext cx="19035688" cy="19304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67">
                <a:solidFill>
                  <a:schemeClr val="tx1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766E-0B21-44F6-A9FC-868911D11F99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53D4-5E98-4FED-A20B-76EF668C4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7445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22854047" cy="91416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80" y="4411441"/>
            <a:ext cx="18996422" cy="1958400"/>
          </a:xfrm>
        </p:spPr>
        <p:txBody>
          <a:bodyPr anchor="b">
            <a:normAutofit/>
          </a:bodyPr>
          <a:lstStyle>
            <a:lvl1pPr algn="l">
              <a:defRPr sz="4267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877" y="6369841"/>
            <a:ext cx="18996424" cy="1147200"/>
          </a:xfrm>
        </p:spPr>
        <p:txBody>
          <a:bodyPr anchor="t">
            <a:normAutofit/>
          </a:bodyPr>
          <a:lstStyle>
            <a:lvl1pPr marL="0" indent="0" algn="l">
              <a:buNone/>
              <a:defRPr sz="2667">
                <a:solidFill>
                  <a:schemeClr val="tx1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766E-0B21-44F6-A9FC-868911D11F99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53D4-5E98-4FED-A20B-76EF668C4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5731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22854047" cy="9141619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9196001" y="3657600"/>
            <a:ext cx="1143000" cy="779701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10666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15516" y="1097783"/>
            <a:ext cx="1143000" cy="779701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10666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860502" y="812802"/>
            <a:ext cx="17906998" cy="3657599"/>
          </a:xfrm>
        </p:spPr>
        <p:txBody>
          <a:bodyPr anchor="ctr">
            <a:normAutofit/>
          </a:bodyPr>
          <a:lstStyle>
            <a:lvl1pPr algn="l">
              <a:defRPr sz="4267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85875" y="5181600"/>
            <a:ext cx="19003943" cy="1185333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32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873" y="6366933"/>
            <a:ext cx="19003943" cy="1354667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766E-0B21-44F6-A9FC-868911D11F99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53D4-5E98-4FED-A20B-76EF668C4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2646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22854047" cy="91416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78" y="812802"/>
            <a:ext cx="18996426" cy="36575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85877" y="4673600"/>
            <a:ext cx="18996428" cy="11176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3733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875" y="5791200"/>
            <a:ext cx="18996428" cy="1930400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766E-0B21-44F6-A9FC-868911D11F99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53D4-5E98-4FED-A20B-76EF668C4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0220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22854047" cy="9141619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766E-0B21-44F6-A9FC-868911D11F99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53D4-5E98-4FED-A20B-76EF668C419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85878" y="812801"/>
            <a:ext cx="18996422" cy="19416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6480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22854047" cy="9141619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235016" y="812800"/>
            <a:ext cx="4047285" cy="69088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85875" y="812800"/>
            <a:ext cx="14685218" cy="69088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766E-0B21-44F6-A9FC-868911D11F99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53D4-5E98-4FED-A20B-76EF668C4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73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22854047" cy="91416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766E-0B21-44F6-A9FC-868911D11F99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53D4-5E98-4FED-A20B-76EF668C4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256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22854047" cy="91416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76" y="4411441"/>
            <a:ext cx="18996426" cy="1958400"/>
          </a:xfrm>
        </p:spPr>
        <p:txBody>
          <a:bodyPr anchor="b"/>
          <a:lstStyle>
            <a:lvl1pPr algn="l">
              <a:defRPr sz="5333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873" y="6369841"/>
            <a:ext cx="18996428" cy="1147200"/>
          </a:xfrm>
        </p:spPr>
        <p:txBody>
          <a:bodyPr anchor="t">
            <a:normAutofit/>
          </a:bodyPr>
          <a:lstStyle>
            <a:lvl1pPr marL="0" indent="0" algn="l">
              <a:buNone/>
              <a:defRPr sz="2667" cap="all">
                <a:solidFill>
                  <a:schemeClr val="tx1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766E-0B21-44F6-A9FC-868911D11F99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53D4-5E98-4FED-A20B-76EF668C4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624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22854047" cy="91416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85879" y="2856089"/>
            <a:ext cx="9366251" cy="486551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16053" y="2856090"/>
            <a:ext cx="9366248" cy="486551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766E-0B21-44F6-A9FC-868911D11F99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53D4-5E98-4FED-A20B-76EF668C4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6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5631" y="2957690"/>
            <a:ext cx="8829476" cy="768349"/>
          </a:xfrm>
        </p:spPr>
        <p:txBody>
          <a:bodyPr anchor="b">
            <a:noAutofit/>
          </a:bodyPr>
          <a:lstStyle>
            <a:lvl1pPr marL="0" indent="0">
              <a:buNone/>
              <a:defRPr sz="3733" b="0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5878" y="3826935"/>
            <a:ext cx="9369231" cy="3894664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430007" y="2968979"/>
            <a:ext cx="8855274" cy="768349"/>
          </a:xfrm>
        </p:spPr>
        <p:txBody>
          <a:bodyPr anchor="b">
            <a:noAutofit/>
          </a:bodyPr>
          <a:lstStyle>
            <a:lvl1pPr marL="0" indent="0">
              <a:buNone/>
              <a:defRPr sz="3733" b="0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19031" y="3826935"/>
            <a:ext cx="9366251" cy="3894664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766E-0B21-44F6-A9FC-868911D11F99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53D4-5E98-4FED-A20B-76EF668C4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469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22854047" cy="91416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766E-0B21-44F6-A9FC-868911D11F99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53D4-5E98-4FED-A20B-76EF668C4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647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22854047" cy="9141619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766E-0B21-44F6-A9FC-868911D11F99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53D4-5E98-4FED-A20B-76EF668C4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615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22854047" cy="91416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76" y="2765777"/>
            <a:ext cx="6901659" cy="1828800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15377" y="812801"/>
            <a:ext cx="11566924" cy="69088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85876" y="4594577"/>
            <a:ext cx="6901659" cy="2438400"/>
          </a:xfrm>
        </p:spPr>
        <p:txBody>
          <a:bodyPr anchor="t">
            <a:normAutofit/>
          </a:bodyPr>
          <a:lstStyle>
            <a:lvl1pPr marL="0" indent="0">
              <a:buNone/>
              <a:defRPr sz="2133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766E-0B21-44F6-A9FC-868911D11F99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53D4-5E98-4FED-A20B-76EF668C4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789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22854047" cy="91416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76" y="2133600"/>
            <a:ext cx="11558724" cy="1828800"/>
          </a:xfrm>
        </p:spPr>
        <p:txBody>
          <a:bodyPr anchor="b">
            <a:normAutofit/>
          </a:bodyPr>
          <a:lstStyle>
            <a:lvl1pPr algn="l">
              <a:defRPr sz="3733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130475" y="1219200"/>
            <a:ext cx="6151826" cy="6096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85876" y="3962400"/>
            <a:ext cx="11558724" cy="2438400"/>
          </a:xfrm>
        </p:spPr>
        <p:txBody>
          <a:bodyPr anchor="t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766E-0B21-44F6-A9FC-868911D11F99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53D4-5E98-4FED-A20B-76EF668C4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332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85878" y="812801"/>
            <a:ext cx="18996422" cy="194168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878" y="2856090"/>
            <a:ext cx="18996422" cy="4865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105613" y="7827434"/>
            <a:ext cx="3000375" cy="5037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2D0766E-0B21-44F6-A9FC-868911D11F99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5876" y="7827434"/>
            <a:ext cx="14676861" cy="5037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33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248864" y="7827434"/>
            <a:ext cx="1033438" cy="5037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38253D4-5E98-4FED-A20B-76EF668C4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1535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l" defTabSz="609585" rtl="0" eaLnBrk="1" latinLnBrk="0" hangingPunct="1">
        <a:spcBef>
          <a:spcPct val="0"/>
        </a:spcBef>
        <a:buNone/>
        <a:defRPr sz="48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80990" indent="-380990" algn="l" defTabSz="609585" rtl="0" eaLnBrk="1" latinLnBrk="0" hangingPunct="1">
        <a:spcBef>
          <a:spcPts val="0"/>
        </a:spcBef>
        <a:spcAft>
          <a:spcPts val="1333"/>
        </a:spcAft>
        <a:buClr>
          <a:schemeClr val="tx1"/>
        </a:buClr>
        <a:buSzPct val="100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ts val="0"/>
        </a:spcBef>
        <a:spcAft>
          <a:spcPts val="1333"/>
        </a:spcAft>
        <a:buClr>
          <a:schemeClr val="tx1"/>
        </a:buClr>
        <a:buSzPct val="100000"/>
        <a:buFont typeface="Arial"/>
        <a:buChar char="•"/>
        <a:defRPr sz="2133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600160" indent="-380990" algn="l" defTabSz="609585" rtl="0" eaLnBrk="1" latinLnBrk="0" hangingPunct="1">
        <a:spcBef>
          <a:spcPts val="0"/>
        </a:spcBef>
        <a:spcAft>
          <a:spcPts val="1333"/>
        </a:spcAft>
        <a:buClr>
          <a:schemeClr val="tx1"/>
        </a:buClr>
        <a:buSzPct val="100000"/>
        <a:buFont typeface="Arial"/>
        <a:buChar char="•"/>
        <a:defRPr sz="1867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2057349" indent="-228594" algn="l" defTabSz="609585" rtl="0" eaLnBrk="1" latinLnBrk="0" hangingPunct="1">
        <a:spcBef>
          <a:spcPts val="0"/>
        </a:spcBef>
        <a:spcAft>
          <a:spcPts val="1333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666933" indent="-228594" algn="l" defTabSz="609585" rtl="0" eaLnBrk="1" latinLnBrk="0" hangingPunct="1">
        <a:spcBef>
          <a:spcPts val="0"/>
        </a:spcBef>
        <a:spcAft>
          <a:spcPts val="1333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ts val="0"/>
        </a:spcBef>
        <a:spcAft>
          <a:spcPts val="1333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ts val="0"/>
        </a:spcBef>
        <a:spcAft>
          <a:spcPts val="1333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ts val="0"/>
        </a:spcBef>
        <a:spcAft>
          <a:spcPts val="1333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ts val="0"/>
        </a:spcBef>
        <a:spcAft>
          <a:spcPts val="1333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67473-8C72-451C-A569-6F160BF3B1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43200" y="3478098"/>
            <a:ext cx="17373600" cy="1379156"/>
          </a:xfrm>
        </p:spPr>
        <p:txBody>
          <a:bodyPr>
            <a:noAutofit/>
          </a:bodyPr>
          <a:lstStyle/>
          <a:p>
            <a:r>
              <a:rPr lang="en-US" sz="8800" dirty="0">
                <a:latin typeface="+mn-lt"/>
                <a:cs typeface="Calibri" panose="020F0502020204030204" pitchFamily="34" charset="0"/>
              </a:rPr>
              <a:t>Replace this text with yours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544B62-E00A-4CD7-B30C-179E7FD6D2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43200" y="4857254"/>
            <a:ext cx="17373600" cy="1243273"/>
          </a:xfrm>
        </p:spPr>
        <p:txBody>
          <a:bodyPr>
            <a:noAutofit/>
          </a:bodyPr>
          <a:lstStyle/>
          <a:p>
            <a:r>
              <a:rPr lang="en-US" sz="6000" dirty="0"/>
              <a:t>Keep all text within the guides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75951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SLIDE_COUNT" val="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728</TotalTime>
  <Words>11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Celestial</vt:lpstr>
      <vt:lpstr>Replace this text with yours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It1090 – computer applications</dc:title>
  <dc:creator>Fogarty, William</dc:creator>
  <cp:lastModifiedBy>Fogarty, William</cp:lastModifiedBy>
  <cp:revision>28</cp:revision>
  <dcterms:created xsi:type="dcterms:W3CDTF">2024-04-17T12:18:13Z</dcterms:created>
  <dcterms:modified xsi:type="dcterms:W3CDTF">2024-04-24T15:16:37Z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2A8A64C0-9BDD-4B60-A14F-0916FB15CAAA</vt:lpwstr>
  </property>
  <property fmtid="{D5CDD505-2E9C-101B-9397-08002B2CF9AE}" pid="3" name="ArticulatePath">
    <vt:lpwstr>Presentation1</vt:lpwstr>
  </property>
</Properties>
</file>